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3"/>
  </p:normalViewPr>
  <p:slideViewPr>
    <p:cSldViewPr snapToGrid="0" snapToObjects="1">
      <p:cViewPr varScale="1">
        <p:scale>
          <a:sx n="115" d="100"/>
          <a:sy n="115" d="100"/>
        </p:scale>
        <p:origin x="101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y for Ukra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person, outdoor&#10;&#10;Description automatically generated">
            <a:extLst>
              <a:ext uri="{FF2B5EF4-FFF2-40B4-BE49-F238E27FC236}">
                <a16:creationId xmlns:a16="http://schemas.microsoft.com/office/drawing/2014/main" id="{7042A65B-0BB7-7342-9B00-717F0D7BF5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438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t Involv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erson taking a selfie&#10;&#10;Description automatically generated with medium confidence">
            <a:extLst>
              <a:ext uri="{FF2B5EF4-FFF2-40B4-BE49-F238E27FC236}">
                <a16:creationId xmlns:a16="http://schemas.microsoft.com/office/drawing/2014/main" id="{6E0E5691-B803-BA48-B308-6A84513119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59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311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6801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6577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Lyons, Meredith</dc:creator>
  <cp:lastModifiedBy>Lyons, Meredith</cp:lastModifiedBy>
  <cp:revision>1</cp:revision>
  <dcterms:created xsi:type="dcterms:W3CDTF">2022-03-04T14:04:55Z</dcterms:created>
  <dcterms:modified xsi:type="dcterms:W3CDTF">2022-03-04T14:07:17Z</dcterms:modified>
</cp:coreProperties>
</file>